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87" d="100"/>
          <a:sy n="87" d="100"/>
        </p:scale>
        <p:origin x="88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appycoding.io/tutorials/p5js/creating-classes/fireworks" TargetMode="External"/><Relationship Id="rId1" Type="http://schemas.openxmlformats.org/officeDocument/2006/relationships/hyperlink" Target="https://lawtro.itch.io/solar-view" TargetMode="Externa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hyperlink" Target="https://happycoding.io/tutorials/p5js/creating-classes/fireworks" TargetMode="External"/><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hyperlink" Target="https://lawtro.itch.io/solar-view" TargetMode="External"/><Relationship Id="rId5" Type="http://schemas.openxmlformats.org/officeDocument/2006/relationships/image" Target="../media/image10.sv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71C52C-2396-4AB1-85C2-D613730898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8A5E389-37E0-4127-8CBF-C4F8113BA93D}">
      <dgm:prSet/>
      <dgm:spPr/>
      <dgm:t>
        <a:bodyPr/>
        <a:lstStyle/>
        <a:p>
          <a:pPr>
            <a:lnSpc>
              <a:spcPct val="100000"/>
            </a:lnSpc>
          </a:pPr>
          <a:r>
            <a:rPr lang="en-US" dirty="0">
              <a:hlinkClick xmlns:r="http://schemas.openxmlformats.org/officeDocument/2006/relationships" r:id="rId1"/>
            </a:rPr>
            <a:t>https://lawtro.itch.io/solar-view</a:t>
          </a:r>
          <a:r>
            <a:rPr lang="en-US" dirty="0"/>
            <a:t> When creating the solar system simulation, it uses two layers of stars. When you move, it give you a Pseudo-3D feeling. I use this idea and create the backgrounds with shooting stars of different speed.</a:t>
          </a:r>
        </a:p>
      </dgm:t>
    </dgm:pt>
    <dgm:pt modelId="{3B0A5D72-E54C-4403-87A7-201C238E3399}" type="sibTrans" cxnId="{6A1CC12C-FD11-4D26-929D-C56C67EB6789}">
      <dgm:prSet/>
      <dgm:spPr/>
      <dgm:t>
        <a:bodyPr/>
        <a:lstStyle/>
        <a:p>
          <a:endParaRPr lang="en-US"/>
        </a:p>
      </dgm:t>
    </dgm:pt>
    <dgm:pt modelId="{F5167CFE-A85E-4D5C-B78E-8CD71201A1C4}" type="parTrans" cxnId="{6A1CC12C-FD11-4D26-929D-C56C67EB6789}">
      <dgm:prSet/>
      <dgm:spPr/>
      <dgm:t>
        <a:bodyPr/>
        <a:lstStyle/>
        <a:p>
          <a:endParaRPr lang="en-US"/>
        </a:p>
      </dgm:t>
    </dgm:pt>
    <dgm:pt modelId="{4CE64BD6-B44F-415D-A11A-2F5649B83BD6}">
      <dgm:prSet/>
      <dgm:spPr/>
      <dgm:t>
        <a:bodyPr/>
        <a:lstStyle/>
        <a:p>
          <a:pPr>
            <a:lnSpc>
              <a:spcPct val="100000"/>
            </a:lnSpc>
          </a:pPr>
          <a:r>
            <a:rPr lang="en-US" dirty="0">
              <a:hlinkClick xmlns:r="http://schemas.openxmlformats.org/officeDocument/2006/relationships" r:id="rId2"/>
            </a:rPr>
            <a:t>https://happycoding.io/tutorials/p5js/creating-classes/fireworks</a:t>
          </a:r>
          <a:r>
            <a:rPr lang="en-US" dirty="0"/>
            <a:t> A demonstration that shows how to write a firework. I can use it in the explosion when missile hits the debris.</a:t>
          </a:r>
        </a:p>
      </dgm:t>
    </dgm:pt>
    <dgm:pt modelId="{2C185E43-5817-4D57-8D46-32ECF676ACCD}" type="sibTrans" cxnId="{9E00DF71-448B-4F04-9A9C-A72DF1E7EFFB}">
      <dgm:prSet/>
      <dgm:spPr/>
      <dgm:t>
        <a:bodyPr/>
        <a:lstStyle/>
        <a:p>
          <a:endParaRPr lang="en-US"/>
        </a:p>
      </dgm:t>
    </dgm:pt>
    <dgm:pt modelId="{0E2CBC72-25DF-4091-AFDB-F4EA11EC6476}" type="parTrans" cxnId="{9E00DF71-448B-4F04-9A9C-A72DF1E7EFFB}">
      <dgm:prSet/>
      <dgm:spPr/>
      <dgm:t>
        <a:bodyPr/>
        <a:lstStyle/>
        <a:p>
          <a:endParaRPr lang="en-US"/>
        </a:p>
      </dgm:t>
    </dgm:pt>
    <dgm:pt modelId="{EBAF7CB0-8A51-4936-A1FC-E18E0237B923}" type="pres">
      <dgm:prSet presAssocID="{A171C52C-2396-4AB1-85C2-D61373089831}" presName="root" presStyleCnt="0">
        <dgm:presLayoutVars>
          <dgm:dir/>
          <dgm:resizeHandles val="exact"/>
        </dgm:presLayoutVars>
      </dgm:prSet>
      <dgm:spPr/>
    </dgm:pt>
    <dgm:pt modelId="{B4B44EDB-FA18-4E1C-8A18-09C81247CE5F}" type="pres">
      <dgm:prSet presAssocID="{4CE64BD6-B44F-415D-A11A-2F5649B83BD6}" presName="compNode" presStyleCnt="0"/>
      <dgm:spPr/>
    </dgm:pt>
    <dgm:pt modelId="{12A04094-9AAF-458D-9200-758850DB5E9B}" type="pres">
      <dgm:prSet presAssocID="{4CE64BD6-B44F-415D-A11A-2F5649B83BD6}" presName="bgRect" presStyleLbl="bgShp" presStyleIdx="0" presStyleCnt="2"/>
      <dgm:spPr/>
    </dgm:pt>
    <dgm:pt modelId="{8136D6CC-4D3E-4E68-9BBB-5987886DD4D3}" type="pres">
      <dgm:prSet presAssocID="{4CE64BD6-B44F-415D-A11A-2F5649B83BD6}"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分解"/>
        </a:ext>
      </dgm:extLst>
    </dgm:pt>
    <dgm:pt modelId="{6ECDB841-A3F0-4122-8991-7D799FE6957C}" type="pres">
      <dgm:prSet presAssocID="{4CE64BD6-B44F-415D-A11A-2F5649B83BD6}" presName="spaceRect" presStyleCnt="0"/>
      <dgm:spPr/>
    </dgm:pt>
    <dgm:pt modelId="{FEBADA43-902E-4DB0-874C-35F0A9EE6D06}" type="pres">
      <dgm:prSet presAssocID="{4CE64BD6-B44F-415D-A11A-2F5649B83BD6}" presName="parTx" presStyleLbl="revTx" presStyleIdx="0" presStyleCnt="2">
        <dgm:presLayoutVars>
          <dgm:chMax val="0"/>
          <dgm:chPref val="0"/>
        </dgm:presLayoutVars>
      </dgm:prSet>
      <dgm:spPr/>
    </dgm:pt>
    <dgm:pt modelId="{232D16B7-7656-4BA7-B4F1-B8B527F269AE}" type="pres">
      <dgm:prSet presAssocID="{2C185E43-5817-4D57-8D46-32ECF676ACCD}" presName="sibTrans" presStyleCnt="0"/>
      <dgm:spPr/>
    </dgm:pt>
    <dgm:pt modelId="{0D352666-B6A6-42C8-A59F-F6DEB5DC1998}" type="pres">
      <dgm:prSet presAssocID="{08A5E389-37E0-4127-8CBF-C4F8113BA93D}" presName="compNode" presStyleCnt="0"/>
      <dgm:spPr/>
    </dgm:pt>
    <dgm:pt modelId="{0FC55C21-A799-4E2D-8115-9B730AF21150}" type="pres">
      <dgm:prSet presAssocID="{08A5E389-37E0-4127-8CBF-C4F8113BA93D}" presName="bgRect" presStyleLbl="bgShp" presStyleIdx="1" presStyleCnt="2"/>
      <dgm:spPr/>
    </dgm:pt>
    <dgm:pt modelId="{1827C539-DCB6-41A9-8736-1B3E8A92DB85}" type="pres">
      <dgm:prSet presAssocID="{08A5E389-37E0-4127-8CBF-C4F8113BA93D}"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olar system"/>
        </a:ext>
      </dgm:extLst>
    </dgm:pt>
    <dgm:pt modelId="{AA710030-D734-4AA7-BDCC-33DABA08545D}" type="pres">
      <dgm:prSet presAssocID="{08A5E389-37E0-4127-8CBF-C4F8113BA93D}" presName="spaceRect" presStyleCnt="0"/>
      <dgm:spPr/>
    </dgm:pt>
    <dgm:pt modelId="{B4CFB796-2BE8-4306-AD95-77EADB458741}" type="pres">
      <dgm:prSet presAssocID="{08A5E389-37E0-4127-8CBF-C4F8113BA93D}" presName="parTx" presStyleLbl="revTx" presStyleIdx="1" presStyleCnt="2">
        <dgm:presLayoutVars>
          <dgm:chMax val="0"/>
          <dgm:chPref val="0"/>
        </dgm:presLayoutVars>
      </dgm:prSet>
      <dgm:spPr/>
    </dgm:pt>
  </dgm:ptLst>
  <dgm:cxnLst>
    <dgm:cxn modelId="{6A1CC12C-FD11-4D26-929D-C56C67EB6789}" srcId="{A171C52C-2396-4AB1-85C2-D61373089831}" destId="{08A5E389-37E0-4127-8CBF-C4F8113BA93D}" srcOrd="1" destOrd="0" parTransId="{F5167CFE-A85E-4D5C-B78E-8CD71201A1C4}" sibTransId="{3B0A5D72-E54C-4403-87A7-201C238E3399}"/>
    <dgm:cxn modelId="{9E00DF71-448B-4F04-9A9C-A72DF1E7EFFB}" srcId="{A171C52C-2396-4AB1-85C2-D61373089831}" destId="{4CE64BD6-B44F-415D-A11A-2F5649B83BD6}" srcOrd="0" destOrd="0" parTransId="{0E2CBC72-25DF-4091-AFDB-F4EA11EC6476}" sibTransId="{2C185E43-5817-4D57-8D46-32ECF676ACCD}"/>
    <dgm:cxn modelId="{8A4CD353-10BD-4C75-B0A6-27A136F3372F}" type="presOf" srcId="{08A5E389-37E0-4127-8CBF-C4F8113BA93D}" destId="{B4CFB796-2BE8-4306-AD95-77EADB458741}" srcOrd="0" destOrd="0" presId="urn:microsoft.com/office/officeart/2018/2/layout/IconVerticalSolidList"/>
    <dgm:cxn modelId="{81C70C75-EEF4-4120-A955-2F908D6BCAEB}" type="presOf" srcId="{A171C52C-2396-4AB1-85C2-D61373089831}" destId="{EBAF7CB0-8A51-4936-A1FC-E18E0237B923}" srcOrd="0" destOrd="0" presId="urn:microsoft.com/office/officeart/2018/2/layout/IconVerticalSolidList"/>
    <dgm:cxn modelId="{530D9B7A-E8C5-4F14-B3B2-9015948180C2}" type="presOf" srcId="{4CE64BD6-B44F-415D-A11A-2F5649B83BD6}" destId="{FEBADA43-902E-4DB0-874C-35F0A9EE6D06}" srcOrd="0" destOrd="0" presId="urn:microsoft.com/office/officeart/2018/2/layout/IconVerticalSolidList"/>
    <dgm:cxn modelId="{9E156BEB-3130-4725-AA18-EB506BC288A4}" type="presParOf" srcId="{EBAF7CB0-8A51-4936-A1FC-E18E0237B923}" destId="{B4B44EDB-FA18-4E1C-8A18-09C81247CE5F}" srcOrd="0" destOrd="0" presId="urn:microsoft.com/office/officeart/2018/2/layout/IconVerticalSolidList"/>
    <dgm:cxn modelId="{5EF01345-B2A6-4B82-A807-B395AAE28880}" type="presParOf" srcId="{B4B44EDB-FA18-4E1C-8A18-09C81247CE5F}" destId="{12A04094-9AAF-458D-9200-758850DB5E9B}" srcOrd="0" destOrd="0" presId="urn:microsoft.com/office/officeart/2018/2/layout/IconVerticalSolidList"/>
    <dgm:cxn modelId="{E35A66A2-1684-4C80-A41E-7E235C928A55}" type="presParOf" srcId="{B4B44EDB-FA18-4E1C-8A18-09C81247CE5F}" destId="{8136D6CC-4D3E-4E68-9BBB-5987886DD4D3}" srcOrd="1" destOrd="0" presId="urn:microsoft.com/office/officeart/2018/2/layout/IconVerticalSolidList"/>
    <dgm:cxn modelId="{A82D2B8B-B38F-426A-95D6-02D8F267052A}" type="presParOf" srcId="{B4B44EDB-FA18-4E1C-8A18-09C81247CE5F}" destId="{6ECDB841-A3F0-4122-8991-7D799FE6957C}" srcOrd="2" destOrd="0" presId="urn:microsoft.com/office/officeart/2018/2/layout/IconVerticalSolidList"/>
    <dgm:cxn modelId="{3DDA9602-789B-4DBC-92F2-642F90C4E829}" type="presParOf" srcId="{B4B44EDB-FA18-4E1C-8A18-09C81247CE5F}" destId="{FEBADA43-902E-4DB0-874C-35F0A9EE6D06}" srcOrd="3" destOrd="0" presId="urn:microsoft.com/office/officeart/2018/2/layout/IconVerticalSolidList"/>
    <dgm:cxn modelId="{1B5FB031-0EE4-4EED-8C86-38E12BCA18B6}" type="presParOf" srcId="{EBAF7CB0-8A51-4936-A1FC-E18E0237B923}" destId="{232D16B7-7656-4BA7-B4F1-B8B527F269AE}" srcOrd="1" destOrd="0" presId="urn:microsoft.com/office/officeart/2018/2/layout/IconVerticalSolidList"/>
    <dgm:cxn modelId="{4150AB93-598B-4C68-AC60-45EAB458A00C}" type="presParOf" srcId="{EBAF7CB0-8A51-4936-A1FC-E18E0237B923}" destId="{0D352666-B6A6-42C8-A59F-F6DEB5DC1998}" srcOrd="2" destOrd="0" presId="urn:microsoft.com/office/officeart/2018/2/layout/IconVerticalSolidList"/>
    <dgm:cxn modelId="{7E526503-326A-4110-9BDD-C130C7C73DAA}" type="presParOf" srcId="{0D352666-B6A6-42C8-A59F-F6DEB5DC1998}" destId="{0FC55C21-A799-4E2D-8115-9B730AF21150}" srcOrd="0" destOrd="0" presId="urn:microsoft.com/office/officeart/2018/2/layout/IconVerticalSolidList"/>
    <dgm:cxn modelId="{42FD9851-E941-447B-BDDA-9DF61B2C4721}" type="presParOf" srcId="{0D352666-B6A6-42C8-A59F-F6DEB5DC1998}" destId="{1827C539-DCB6-41A9-8736-1B3E8A92DB85}" srcOrd="1" destOrd="0" presId="urn:microsoft.com/office/officeart/2018/2/layout/IconVerticalSolidList"/>
    <dgm:cxn modelId="{921DE144-AC81-4B87-B4A1-C4E834D393BA}" type="presParOf" srcId="{0D352666-B6A6-42C8-A59F-F6DEB5DC1998}" destId="{AA710030-D734-4AA7-BDCC-33DABA08545D}" srcOrd="2" destOrd="0" presId="urn:microsoft.com/office/officeart/2018/2/layout/IconVerticalSolidList"/>
    <dgm:cxn modelId="{79FDE5B9-95CE-4087-8BBC-511D8A17B933}" type="presParOf" srcId="{0D352666-B6A6-42C8-A59F-F6DEB5DC1998}" destId="{B4CFB796-2BE8-4306-AD95-77EADB4587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04094-9AAF-458D-9200-758850DB5E9B}">
      <dsp:nvSpPr>
        <dsp:cNvPr id="0" name=""/>
        <dsp:cNvSpPr/>
      </dsp:nvSpPr>
      <dsp:spPr>
        <a:xfrm>
          <a:off x="0" y="729019"/>
          <a:ext cx="10515600" cy="13458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6D6CC-4D3E-4E68-9BBB-5987886DD4D3}">
      <dsp:nvSpPr>
        <dsp:cNvPr id="0" name=""/>
        <dsp:cNvSpPr/>
      </dsp:nvSpPr>
      <dsp:spPr>
        <a:xfrm>
          <a:off x="407129" y="1031843"/>
          <a:ext cx="740235" cy="740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ADA43-902E-4DB0-874C-35F0A9EE6D06}">
      <dsp:nvSpPr>
        <dsp:cNvPr id="0" name=""/>
        <dsp:cNvSpPr/>
      </dsp:nvSpPr>
      <dsp:spPr>
        <a:xfrm>
          <a:off x="1554494" y="729019"/>
          <a:ext cx="8961105" cy="1345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39" tIns="142439" rIns="142439" bIns="142439" numCol="1" spcCol="1270" anchor="ctr" anchorCtr="0">
          <a:noAutofit/>
        </a:bodyPr>
        <a:lstStyle/>
        <a:p>
          <a:pPr marL="0" lvl="0" indent="0" algn="l" defTabSz="889000">
            <a:lnSpc>
              <a:spcPct val="100000"/>
            </a:lnSpc>
            <a:spcBef>
              <a:spcPct val="0"/>
            </a:spcBef>
            <a:spcAft>
              <a:spcPct val="35000"/>
            </a:spcAft>
            <a:buNone/>
          </a:pPr>
          <a:r>
            <a:rPr lang="en-US" sz="2000" kern="1200" dirty="0">
              <a:hlinkClick xmlns:r="http://schemas.openxmlformats.org/officeDocument/2006/relationships" r:id="rId3"/>
            </a:rPr>
            <a:t>https://happycoding.io/tutorials/p5js/creating-classes/fireworks</a:t>
          </a:r>
          <a:r>
            <a:rPr lang="en-US" sz="2000" kern="1200" dirty="0"/>
            <a:t> A demonstration that shows how to write a firework. I can use it in the explosion when missile hits the debris.</a:t>
          </a:r>
        </a:p>
      </dsp:txBody>
      <dsp:txXfrm>
        <a:off x="1554494" y="729019"/>
        <a:ext cx="8961105" cy="1345882"/>
      </dsp:txXfrm>
    </dsp:sp>
    <dsp:sp modelId="{0FC55C21-A799-4E2D-8115-9B730AF21150}">
      <dsp:nvSpPr>
        <dsp:cNvPr id="0" name=""/>
        <dsp:cNvSpPr/>
      </dsp:nvSpPr>
      <dsp:spPr>
        <a:xfrm>
          <a:off x="0" y="2411372"/>
          <a:ext cx="10515600" cy="13458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7C539-DCB6-41A9-8736-1B3E8A92DB85}">
      <dsp:nvSpPr>
        <dsp:cNvPr id="0" name=""/>
        <dsp:cNvSpPr/>
      </dsp:nvSpPr>
      <dsp:spPr>
        <a:xfrm>
          <a:off x="407129" y="2714196"/>
          <a:ext cx="740235" cy="74023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FB796-2BE8-4306-AD95-77EADB458741}">
      <dsp:nvSpPr>
        <dsp:cNvPr id="0" name=""/>
        <dsp:cNvSpPr/>
      </dsp:nvSpPr>
      <dsp:spPr>
        <a:xfrm>
          <a:off x="1554494" y="2411372"/>
          <a:ext cx="8961105" cy="1345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39" tIns="142439" rIns="142439" bIns="142439" numCol="1" spcCol="1270" anchor="ctr" anchorCtr="0">
          <a:noAutofit/>
        </a:bodyPr>
        <a:lstStyle/>
        <a:p>
          <a:pPr marL="0" lvl="0" indent="0" algn="l" defTabSz="889000">
            <a:lnSpc>
              <a:spcPct val="100000"/>
            </a:lnSpc>
            <a:spcBef>
              <a:spcPct val="0"/>
            </a:spcBef>
            <a:spcAft>
              <a:spcPct val="35000"/>
            </a:spcAft>
            <a:buNone/>
          </a:pPr>
          <a:r>
            <a:rPr lang="en-US" sz="2000" kern="1200" dirty="0">
              <a:hlinkClick xmlns:r="http://schemas.openxmlformats.org/officeDocument/2006/relationships" r:id="rId6"/>
            </a:rPr>
            <a:t>https://lawtro.itch.io/solar-view</a:t>
          </a:r>
          <a:r>
            <a:rPr lang="en-US" sz="2000" kern="1200" dirty="0"/>
            <a:t> When creating the solar system simulation, it uses two layers of stars. When you move, it give you a Pseudo-3D feeling. I use this idea and create the backgrounds with shooting stars of different speed.</a:t>
          </a:r>
        </a:p>
      </dsp:txBody>
      <dsp:txXfrm>
        <a:off x="1554494" y="2411372"/>
        <a:ext cx="8961105" cy="13458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3C7AD0-D8D8-97A3-97FA-39070E51BD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FD7037-68CD-D818-6932-719859B5F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181620D-BACA-5649-0861-18152DD75CEF}"/>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B3874DB1-A4C6-9E0E-16C8-4BB5FACABA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2CFE1B-9374-8FC5-41DA-951ED616C461}"/>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4284160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5B9A5-A9C1-5A22-BA22-D111C13D792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A56800-DA53-A0F6-F36C-20E39AC39B7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D88314-F5FE-92D2-26FF-16FC0E2A288A}"/>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703BE4E8-5AE1-810E-AEE6-C0172C173F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491EC1-4170-3733-F433-1AB679C227D7}"/>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47804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2145860-BC87-E935-BA62-46001B12D4D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54BE33C-EBD8-5A21-C830-581E67B90B5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8070E0-432E-8BE8-B939-84D261053550}"/>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E24EEDBF-A5DA-5906-E5E2-068C9F76B1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5B2607-54B5-E46B-20E2-DBABCE9FFC40}"/>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82180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AE063-320F-F810-15BD-41D80AE144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E480A5-3B8B-B8C7-57FC-5ECF20EA19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726D2-244F-6D8C-F3A4-C1A3E0628BE1}"/>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A94D690C-179C-953E-FE0C-9378B1445E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7592FF-E334-B893-8414-15F64A0341AB}"/>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2631781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599BA-7820-2B8D-6447-685103BC4D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9D9D989-5949-2485-9DE8-345329F04D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5A3038-BE75-5AE9-6838-DA3F01EB5D7D}"/>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8564520A-FE26-803F-92FA-FC7193D5FB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43A42-60AA-3726-37CC-432F259F7790}"/>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1458075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0B0D8-25CB-731E-6D57-88000BF8A36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090FE7-CA08-C099-0388-EA0F97F64BE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1C317A5-4650-131C-7ACF-BD27ABA305E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353FA52-593F-6FD9-3372-F5157A6E5DFA}"/>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F30AE040-19EB-F37E-BFBC-EE0FA6956C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8E6E85-80D5-1C50-9A1A-459F12DF8E2C}"/>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2212834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5FE11-11E8-6701-6E71-38BFD232A1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560522-A988-7915-7166-0E5AF4FDEE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E94B85C-6E13-3872-2F57-E7C1AC85214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C3E5C57-A7E0-E08F-41B2-B437D26986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5464FC8-499F-15C9-B247-B1DEA55B5F8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C778C44-304D-42AC-1D8A-186FBDAC678E}"/>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8" name="页脚占位符 7">
            <a:extLst>
              <a:ext uri="{FF2B5EF4-FFF2-40B4-BE49-F238E27FC236}">
                <a16:creationId xmlns:a16="http://schemas.microsoft.com/office/drawing/2014/main" id="{500E8158-9C38-065B-403D-F71D884AEAF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A267522-B3B4-B063-8A50-48C733773FC7}"/>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15812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BC5D6-D0E8-FC00-0178-A5027E91F68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ED34E1-AC8F-CDCF-9F67-14D77A1CFAA5}"/>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4" name="页脚占位符 3">
            <a:extLst>
              <a:ext uri="{FF2B5EF4-FFF2-40B4-BE49-F238E27FC236}">
                <a16:creationId xmlns:a16="http://schemas.microsoft.com/office/drawing/2014/main" id="{6219D515-77B0-53D5-4B9C-7CCDAACC61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7D07F09-AD7A-DC35-CCAB-E95322319730}"/>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3598868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9EA6F3-66F9-9514-ABCC-978945554248}"/>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3" name="页脚占位符 2">
            <a:extLst>
              <a:ext uri="{FF2B5EF4-FFF2-40B4-BE49-F238E27FC236}">
                <a16:creationId xmlns:a16="http://schemas.microsoft.com/office/drawing/2014/main" id="{A9D86840-FE2D-887B-6B31-0E9EE2A687E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B36054-5F7D-82EC-434E-CEAA8CA02CA9}"/>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48110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38374-49F0-AB31-11F8-AD7B65376B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C147EBA-2C34-DCA5-A435-1EDAFD645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8825BFA-BFEB-158F-A366-C02BAC39B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149289-C5CD-EA1E-5AC7-D96FF6FF9285}"/>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BB04C60A-E065-A108-599F-24F2DB0575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B48883-6AF4-D3F4-A5D4-ABD383D8BFA6}"/>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4256715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78B5B-D19F-9530-0850-E14FBE38DA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B7E178-3568-8CE4-82D0-C201ACF6C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322A65-7553-D050-CAB3-C06C09296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C100E9-93D7-B295-66AC-0A48FD9A618B}"/>
              </a:ext>
            </a:extLst>
          </p:cNvPr>
          <p:cNvSpPr>
            <a:spLocks noGrp="1"/>
          </p:cNvSpPr>
          <p:nvPr>
            <p:ph type="dt" sz="half" idx="10"/>
          </p:nvPr>
        </p:nvSpPr>
        <p:spPr/>
        <p:txBody>
          <a:bodyPr/>
          <a:lstStyle/>
          <a:p>
            <a:fld id="{B5F06465-BA09-43C2-AF03-0D7108D9D08E}"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5FD70A99-E460-D2AF-6082-3EA8A4DFF6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9EDD3C-7C48-43C7-CAE5-CCEA5666B147}"/>
              </a:ext>
            </a:extLst>
          </p:cNvPr>
          <p:cNvSpPr>
            <a:spLocks noGrp="1"/>
          </p:cNvSpPr>
          <p:nvPr>
            <p:ph type="sldNum" sz="quarter" idx="12"/>
          </p:nvPr>
        </p:nvSpPr>
        <p:spPr/>
        <p:txBody>
          <a:body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363654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5EED1A-910D-2CF6-ED83-9FB1FB64D1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9474DB-30DB-44B3-591A-1FA92D7E4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166F5D-8346-625B-5D88-DB038E302E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F06465-BA09-43C2-AF03-0D7108D9D08E}"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CF74C563-E9F7-B0C8-3F9A-7E77E95B8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48EFD78-BE99-7164-51A8-044C8567D9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B4C3E5-1FC8-430F-B00E-C988A8CEA3E1}" type="slidenum">
              <a:rPr lang="zh-CN" altLang="en-US" smtClean="0"/>
              <a:t>‹#›</a:t>
            </a:fld>
            <a:endParaRPr lang="zh-CN" altLang="en-US"/>
          </a:p>
        </p:txBody>
      </p:sp>
    </p:spTree>
    <p:extLst>
      <p:ext uri="{BB962C8B-B14F-4D97-AF65-F5344CB8AC3E}">
        <p14:creationId xmlns:p14="http://schemas.microsoft.com/office/powerpoint/2010/main" val="3709742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gi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视频 3" descr="Three Satellite Dishes">
            <a:extLst>
              <a:ext uri="{FF2B5EF4-FFF2-40B4-BE49-F238E27FC236}">
                <a16:creationId xmlns:a16="http://schemas.microsoft.com/office/drawing/2014/main" id="{D4B2D4E3-C4E2-2B93-E7AA-52A5BC189C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049A8A2-7823-4F8E-F19E-B2D070962384}"/>
              </a:ext>
            </a:extLst>
          </p:cNvPr>
          <p:cNvSpPr>
            <a:spLocks noGrp="1"/>
          </p:cNvSpPr>
          <p:nvPr>
            <p:ph type="ctrTitle"/>
          </p:nvPr>
        </p:nvSpPr>
        <p:spPr>
          <a:xfrm>
            <a:off x="-768095" y="1931212"/>
            <a:ext cx="10058400" cy="813314"/>
          </a:xfrm>
          <a:effectLst>
            <a:outerShdw blurRad="50800" dist="38100" dir="2700000" algn="tl" rotWithShape="0">
              <a:prstClr val="black">
                <a:alpha val="40000"/>
              </a:prstClr>
            </a:outerShdw>
          </a:effectLst>
        </p:spPr>
        <p:txBody>
          <a:bodyPr>
            <a:normAutofit/>
          </a:bodyPr>
          <a:lstStyle/>
          <a:p>
            <a:r>
              <a:rPr lang="en-US" altLang="zh-CN" sz="5200" b="0" i="0" u="none" strike="noStrike" dirty="0" err="1">
                <a:solidFill>
                  <a:srgbClr val="FFFFFF"/>
                </a:solidFill>
                <a:effectLst/>
                <a:latin typeface="Copperplate Gothic Bold" panose="020E0705020206020404" pitchFamily="34" charset="0"/>
              </a:rPr>
              <a:t>Orbitrons</a:t>
            </a:r>
            <a:r>
              <a:rPr lang="en-US" altLang="zh-CN" sz="5200" b="0" i="0" u="none" strike="noStrike" dirty="0">
                <a:solidFill>
                  <a:srgbClr val="FFFFFF"/>
                </a:solidFill>
                <a:effectLst/>
                <a:latin typeface="Copperplate Gothic Bold" panose="020E0705020206020404" pitchFamily="34" charset="0"/>
              </a:rPr>
              <a:t> Guardians</a:t>
            </a:r>
            <a:endParaRPr lang="zh-CN" altLang="en-US" sz="5200" dirty="0">
              <a:solidFill>
                <a:srgbClr val="FFFFFF"/>
              </a:solidFill>
              <a:latin typeface="Copperplate Gothic Bold" panose="020E0705020206020404" pitchFamily="34" charset="0"/>
            </a:endParaRPr>
          </a:p>
        </p:txBody>
      </p:sp>
      <p:pic>
        <p:nvPicPr>
          <p:cNvPr id="12" name="图片 11" descr="图标&#10;&#10;中度可信度描述已自动生成">
            <a:extLst>
              <a:ext uri="{FF2B5EF4-FFF2-40B4-BE49-F238E27FC236}">
                <a16:creationId xmlns:a16="http://schemas.microsoft.com/office/drawing/2014/main" id="{493E819E-432A-B0EB-3369-811007E92D4C}"/>
              </a:ext>
            </a:extLst>
          </p:cNvPr>
          <p:cNvPicPr>
            <a:picLocks noChangeAspect="1"/>
          </p:cNvPicPr>
          <p:nvPr/>
        </p:nvPicPr>
        <p:blipFill>
          <a:blip r:embed="rId5">
            <a:clrChange>
              <a:clrFrom>
                <a:srgbClr val="000000"/>
              </a:clrFrom>
              <a:clrTo>
                <a:srgbClr val="000000">
                  <a:alpha val="0"/>
                </a:srgbClr>
              </a:clrTo>
            </a:clrChange>
            <a:biLevel thresh="50000"/>
            <a:extLst>
              <a:ext uri="{28A0092B-C50C-407E-A947-70E740481C1C}">
                <a14:useLocalDpi xmlns:a14="http://schemas.microsoft.com/office/drawing/2010/main" val="0"/>
              </a:ext>
            </a:extLst>
          </a:blip>
          <a:stretch>
            <a:fillRect/>
          </a:stretch>
        </p:blipFill>
        <p:spPr>
          <a:xfrm rot="19782571">
            <a:off x="8198566" y="807655"/>
            <a:ext cx="1074331" cy="1074331"/>
          </a:xfrm>
          <a:prstGeom prst="rect">
            <a:avLst/>
          </a:prstGeom>
        </p:spPr>
      </p:pic>
      <p:pic>
        <p:nvPicPr>
          <p:cNvPr id="13" name="图片 12" descr="图标&#10;&#10;中度可信度描述已自动生成">
            <a:extLst>
              <a:ext uri="{FF2B5EF4-FFF2-40B4-BE49-F238E27FC236}">
                <a16:creationId xmlns:a16="http://schemas.microsoft.com/office/drawing/2014/main" id="{D5125D11-F64E-B47A-061C-7202FAE1D59B}"/>
              </a:ext>
            </a:extLst>
          </p:cNvPr>
          <p:cNvPicPr>
            <a:picLocks noChangeAspect="1"/>
          </p:cNvPicPr>
          <p:nvPr/>
        </p:nvPicPr>
        <p:blipFill>
          <a:blip r:embed="rId5">
            <a:clrChange>
              <a:clrFrom>
                <a:srgbClr val="000000"/>
              </a:clrFrom>
              <a:clrTo>
                <a:srgbClr val="000000">
                  <a:alpha val="0"/>
                </a:srgbClr>
              </a:clrTo>
            </a:clrChange>
            <a:biLevel thresh="50000"/>
            <a:extLst>
              <a:ext uri="{28A0092B-C50C-407E-A947-70E740481C1C}">
                <a14:useLocalDpi xmlns:a14="http://schemas.microsoft.com/office/drawing/2010/main" val="0"/>
              </a:ext>
            </a:extLst>
          </a:blip>
          <a:stretch>
            <a:fillRect/>
          </a:stretch>
        </p:blipFill>
        <p:spPr>
          <a:xfrm>
            <a:off x="9731218" y="321485"/>
            <a:ext cx="1408776" cy="1408776"/>
          </a:xfrm>
          <a:prstGeom prst="rect">
            <a:avLst/>
          </a:prstGeom>
        </p:spPr>
      </p:pic>
      <p:pic>
        <p:nvPicPr>
          <p:cNvPr id="14" name="图片 13" descr="图标&#10;&#10;中度可信度描述已自动生成">
            <a:extLst>
              <a:ext uri="{FF2B5EF4-FFF2-40B4-BE49-F238E27FC236}">
                <a16:creationId xmlns:a16="http://schemas.microsoft.com/office/drawing/2014/main" id="{7F04D144-4BDE-CFB5-E26B-2ADA959CEFF2}"/>
              </a:ext>
            </a:extLst>
          </p:cNvPr>
          <p:cNvPicPr>
            <a:picLocks noChangeAspect="1"/>
          </p:cNvPicPr>
          <p:nvPr/>
        </p:nvPicPr>
        <p:blipFill>
          <a:blip r:embed="rId5">
            <a:clrChange>
              <a:clrFrom>
                <a:srgbClr val="000000"/>
              </a:clrFrom>
              <a:clrTo>
                <a:srgbClr val="000000">
                  <a:alpha val="0"/>
                </a:srgbClr>
              </a:clrTo>
            </a:clrChange>
            <a:biLevel thresh="50000"/>
            <a:extLst>
              <a:ext uri="{28A0092B-C50C-407E-A947-70E740481C1C}">
                <a14:useLocalDpi xmlns:a14="http://schemas.microsoft.com/office/drawing/2010/main" val="0"/>
              </a:ext>
            </a:extLst>
          </a:blip>
          <a:stretch>
            <a:fillRect/>
          </a:stretch>
        </p:blipFill>
        <p:spPr>
          <a:xfrm rot="1417057">
            <a:off x="9313885" y="1680559"/>
            <a:ext cx="1174749" cy="1174749"/>
          </a:xfrm>
          <a:prstGeom prst="rect">
            <a:avLst/>
          </a:prstGeom>
        </p:spPr>
      </p:pic>
      <p:sp>
        <p:nvSpPr>
          <p:cNvPr id="15" name="文本框 14">
            <a:extLst>
              <a:ext uri="{FF2B5EF4-FFF2-40B4-BE49-F238E27FC236}">
                <a16:creationId xmlns:a16="http://schemas.microsoft.com/office/drawing/2014/main" id="{181678CC-3531-C73A-B9C6-7414071F8CF5}"/>
              </a:ext>
            </a:extLst>
          </p:cNvPr>
          <p:cNvSpPr txBox="1"/>
          <p:nvPr/>
        </p:nvSpPr>
        <p:spPr>
          <a:xfrm>
            <a:off x="9290305" y="6181679"/>
            <a:ext cx="2615784" cy="646331"/>
          </a:xfrm>
          <a:prstGeom prst="rect">
            <a:avLst/>
          </a:prstGeom>
          <a:noFill/>
        </p:spPr>
        <p:txBody>
          <a:bodyPr wrap="square" rtlCol="0">
            <a:spAutoFit/>
          </a:bodyPr>
          <a:lstStyle/>
          <a:p>
            <a:r>
              <a:rPr lang="en-US" altLang="zh-CN" dirty="0">
                <a:solidFill>
                  <a:schemeClr val="bg1"/>
                </a:solidFill>
              </a:rPr>
              <a:t>Lewis Zhang</a:t>
            </a:r>
          </a:p>
          <a:p>
            <a:r>
              <a:rPr lang="en-US" altLang="zh-CN" dirty="0" err="1">
                <a:solidFill>
                  <a:schemeClr val="bg1"/>
                </a:solidFill>
              </a:rPr>
              <a:t>CCLab</a:t>
            </a:r>
            <a:r>
              <a:rPr lang="en-US" altLang="zh-CN" dirty="0">
                <a:solidFill>
                  <a:schemeClr val="bg1"/>
                </a:solidFill>
              </a:rPr>
              <a:t> Project A</a:t>
            </a:r>
          </a:p>
        </p:txBody>
      </p:sp>
    </p:spTree>
    <p:extLst>
      <p:ext uri="{BB962C8B-B14F-4D97-AF65-F5344CB8AC3E}">
        <p14:creationId xmlns:p14="http://schemas.microsoft.com/office/powerpoint/2010/main" val="33008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Rocket launch">
            <a:extLst>
              <a:ext uri="{FF2B5EF4-FFF2-40B4-BE49-F238E27FC236}">
                <a16:creationId xmlns:a16="http://schemas.microsoft.com/office/drawing/2014/main" id="{F2E17A97-E796-E009-13BD-18C009EA9213}"/>
              </a:ext>
            </a:extLst>
          </p:cNvPr>
          <p:cNvPicPr>
            <a:picLocks noChangeAspect="1"/>
          </p:cNvPicPr>
          <p:nvPr/>
        </p:nvPicPr>
        <p:blipFill rotWithShape="1">
          <a:blip r:embed="rId2"/>
          <a:srcRect l="33899" r="14187" b="-2"/>
          <a:stretch/>
        </p:blipFill>
        <p:spPr>
          <a:xfrm>
            <a:off x="-1" y="-2"/>
            <a:ext cx="5301959" cy="6858002"/>
          </a:xfrm>
          <a:prstGeom prst="rect">
            <a:avLst/>
          </a:prstGeom>
        </p:spPr>
      </p:pic>
      <p:sp>
        <p:nvSpPr>
          <p:cNvPr id="6" name="副标题 2">
            <a:extLst>
              <a:ext uri="{FF2B5EF4-FFF2-40B4-BE49-F238E27FC236}">
                <a16:creationId xmlns:a16="http://schemas.microsoft.com/office/drawing/2014/main" id="{043F3B3D-2AE8-70F7-3301-0C0001E92476}"/>
              </a:ext>
            </a:extLst>
          </p:cNvPr>
          <p:cNvSpPr txBox="1">
            <a:spLocks/>
          </p:cNvSpPr>
          <p:nvPr/>
        </p:nvSpPr>
        <p:spPr>
          <a:xfrm>
            <a:off x="5867550" y="955129"/>
            <a:ext cx="5416028" cy="49792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900" dirty="0">
                <a:latin typeface="Cascadia Code" panose="020B0609020000020004" pitchFamily="49" charset="0"/>
                <a:cs typeface="Cascadia Code" panose="020B0609020000020004" pitchFamily="49" charset="0"/>
              </a:rPr>
              <a:t>In the not-so-distant future, humanity's space debris threatens the existence of the newly discovered, solar-fed </a:t>
            </a:r>
            <a:r>
              <a:rPr lang="en-US" altLang="zh-CN" sz="1900" dirty="0" err="1">
                <a:latin typeface="Cascadia Code" panose="020B0609020000020004" pitchFamily="49" charset="0"/>
                <a:cs typeface="Cascadia Code" panose="020B0609020000020004" pitchFamily="49" charset="0"/>
              </a:rPr>
              <a:t>Orbitrons</a:t>
            </a:r>
            <a:r>
              <a:rPr lang="en-US" altLang="zh-CN" sz="1900" dirty="0">
                <a:latin typeface="Cascadia Code" panose="020B0609020000020004" pitchFamily="49" charset="0"/>
                <a:cs typeface="Cascadia Code" panose="020B0609020000020004" pitchFamily="49" charset="0"/>
              </a:rPr>
              <a:t>, who have been living in Earth's orbit for a long time. </a:t>
            </a:r>
          </a:p>
          <a:p>
            <a:pPr marL="0" indent="0">
              <a:buNone/>
            </a:pPr>
            <a:r>
              <a:rPr lang="en-US" altLang="zh-CN" sz="1900" dirty="0">
                <a:latin typeface="Cascadia Code" panose="020B0609020000020004" pitchFamily="49" charset="0"/>
                <a:cs typeface="Cascadia Code" panose="020B0609020000020004" pitchFamily="49" charset="0"/>
              </a:rPr>
              <a:t>You must strategically launch missiles to clear the debris and save these fragile beings from extinction. Precision and care are crucial—if the debris or the missiles you launch hit the beings, they will perish.</a:t>
            </a:r>
            <a:endParaRPr lang="en-US" altLang="zh-CN" sz="1900" dirty="0"/>
          </a:p>
        </p:txBody>
      </p:sp>
      <p:pic>
        <p:nvPicPr>
          <p:cNvPr id="11" name="图片 10" descr="图标&#10;&#10;中度可信度描述已自动生成">
            <a:extLst>
              <a:ext uri="{FF2B5EF4-FFF2-40B4-BE49-F238E27FC236}">
                <a16:creationId xmlns:a16="http://schemas.microsoft.com/office/drawing/2014/main" id="{993AB229-1D35-0C26-0A2C-1BD75B7657B0}"/>
              </a:ext>
            </a:extLst>
          </p:cNvPr>
          <p:cNvPicPr>
            <a:picLocks noChangeAspect="1"/>
          </p:cNvPicPr>
          <p:nvPr/>
        </p:nvPicPr>
        <p:blipFill>
          <a:blip r:embed="rId3">
            <a:clrChange>
              <a:clrFrom>
                <a:srgbClr val="000000"/>
              </a:clrFrom>
              <a:clrTo>
                <a:srgbClr val="000000">
                  <a:alpha val="0"/>
                </a:srgbClr>
              </a:clrTo>
            </a:clrChange>
            <a:biLevel thresh="50000"/>
            <a:extLst>
              <a:ext uri="{28A0092B-C50C-407E-A947-70E740481C1C}">
                <a14:useLocalDpi xmlns:a14="http://schemas.microsoft.com/office/drawing/2010/main" val="0"/>
              </a:ext>
            </a:extLst>
          </a:blip>
          <a:stretch>
            <a:fillRect/>
          </a:stretch>
        </p:blipFill>
        <p:spPr>
          <a:xfrm>
            <a:off x="1232012" y="482309"/>
            <a:ext cx="1010489" cy="1010489"/>
          </a:xfrm>
          <a:prstGeom prst="rect">
            <a:avLst/>
          </a:prstGeom>
        </p:spPr>
      </p:pic>
      <p:pic>
        <p:nvPicPr>
          <p:cNvPr id="13" name="图片 12" descr="图标&#10;&#10;中度可信度描述已自动生成">
            <a:extLst>
              <a:ext uri="{FF2B5EF4-FFF2-40B4-BE49-F238E27FC236}">
                <a16:creationId xmlns:a16="http://schemas.microsoft.com/office/drawing/2014/main" id="{B6A5518C-6572-232E-35D7-AC280878BA6F}"/>
              </a:ext>
            </a:extLst>
          </p:cNvPr>
          <p:cNvPicPr>
            <a:picLocks noChangeAspect="1"/>
          </p:cNvPicPr>
          <p:nvPr/>
        </p:nvPicPr>
        <p:blipFill>
          <a:blip r:embed="rId3">
            <a:clrChange>
              <a:clrFrom>
                <a:srgbClr val="000000"/>
              </a:clrFrom>
              <a:clrTo>
                <a:srgbClr val="000000">
                  <a:alpha val="0"/>
                </a:srgbClr>
              </a:clrTo>
            </a:clrChange>
            <a:biLevel thresh="50000"/>
            <a:extLst>
              <a:ext uri="{28A0092B-C50C-407E-A947-70E740481C1C}">
                <a14:useLocalDpi xmlns:a14="http://schemas.microsoft.com/office/drawing/2010/main" val="0"/>
              </a:ext>
            </a:extLst>
          </a:blip>
          <a:stretch>
            <a:fillRect/>
          </a:stretch>
        </p:blipFill>
        <p:spPr>
          <a:xfrm rot="19713065">
            <a:off x="2203120" y="1054902"/>
            <a:ext cx="762883" cy="762883"/>
          </a:xfrm>
          <a:prstGeom prst="rect">
            <a:avLst/>
          </a:prstGeom>
        </p:spPr>
      </p:pic>
      <p:pic>
        <p:nvPicPr>
          <p:cNvPr id="14" name="图片 13" descr="图标&#10;&#10;中度可信度描述已自动生成">
            <a:extLst>
              <a:ext uri="{FF2B5EF4-FFF2-40B4-BE49-F238E27FC236}">
                <a16:creationId xmlns:a16="http://schemas.microsoft.com/office/drawing/2014/main" id="{BC790916-158B-D035-1AE6-BCDD3A2D15E7}"/>
              </a:ext>
            </a:extLst>
          </p:cNvPr>
          <p:cNvPicPr>
            <a:picLocks noChangeAspect="1"/>
          </p:cNvPicPr>
          <p:nvPr/>
        </p:nvPicPr>
        <p:blipFill>
          <a:blip r:embed="rId3">
            <a:clrChange>
              <a:clrFrom>
                <a:srgbClr val="000000"/>
              </a:clrFrom>
              <a:clrTo>
                <a:srgbClr val="000000">
                  <a:alpha val="0"/>
                </a:srgbClr>
              </a:clrTo>
            </a:clrChange>
            <a:biLevel thresh="50000"/>
            <a:extLst>
              <a:ext uri="{28A0092B-C50C-407E-A947-70E740481C1C}">
                <a14:useLocalDpi xmlns:a14="http://schemas.microsoft.com/office/drawing/2010/main" val="0"/>
              </a:ext>
            </a:extLst>
          </a:blip>
          <a:stretch>
            <a:fillRect/>
          </a:stretch>
        </p:blipFill>
        <p:spPr>
          <a:xfrm>
            <a:off x="2758566" y="207532"/>
            <a:ext cx="1408776" cy="1408776"/>
          </a:xfrm>
          <a:prstGeom prst="rect">
            <a:avLst/>
          </a:prstGeom>
        </p:spPr>
      </p:pic>
      <p:sp>
        <p:nvSpPr>
          <p:cNvPr id="16" name="标题 1">
            <a:extLst>
              <a:ext uri="{FF2B5EF4-FFF2-40B4-BE49-F238E27FC236}">
                <a16:creationId xmlns:a16="http://schemas.microsoft.com/office/drawing/2014/main" id="{D7A419B3-3AFF-F53F-B4A2-43D696003CD7}"/>
              </a:ext>
            </a:extLst>
          </p:cNvPr>
          <p:cNvSpPr txBox="1">
            <a:spLocks/>
          </p:cNvSpPr>
          <p:nvPr/>
        </p:nvSpPr>
        <p:spPr>
          <a:xfrm>
            <a:off x="819314" y="5936881"/>
            <a:ext cx="10058400" cy="813314"/>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200" dirty="0" err="1">
                <a:solidFill>
                  <a:srgbClr val="FFFFFF"/>
                </a:solidFill>
                <a:latin typeface="Copperplate Gothic Bold" panose="020E0705020206020404" pitchFamily="34" charset="0"/>
              </a:rPr>
              <a:t>Orbitrons</a:t>
            </a:r>
            <a:r>
              <a:rPr lang="en-US" altLang="zh-CN" sz="5200" dirty="0">
                <a:solidFill>
                  <a:srgbClr val="FFFFFF"/>
                </a:solidFill>
                <a:latin typeface="Copperplate Gothic Bold" panose="020E0705020206020404" pitchFamily="34" charset="0"/>
              </a:rPr>
              <a:t> </a:t>
            </a:r>
          </a:p>
          <a:p>
            <a:r>
              <a:rPr lang="en-US" altLang="zh-CN" sz="5200" dirty="0">
                <a:solidFill>
                  <a:srgbClr val="FFFFFF"/>
                </a:solidFill>
                <a:latin typeface="Copperplate Gothic Bold" panose="020E0705020206020404" pitchFamily="34" charset="0"/>
              </a:rPr>
              <a:t>      Guardians</a:t>
            </a:r>
            <a:endParaRPr lang="zh-CN" altLang="en-US" sz="5200" dirty="0">
              <a:solidFill>
                <a:srgbClr val="FFFFFF"/>
              </a:solidFill>
              <a:latin typeface="Copperplate Gothic Bold" panose="020E0705020206020404" pitchFamily="34" charset="0"/>
            </a:endParaRPr>
          </a:p>
        </p:txBody>
      </p:sp>
      <p:pic>
        <p:nvPicPr>
          <p:cNvPr id="8" name="图片 7">
            <a:extLst>
              <a:ext uri="{FF2B5EF4-FFF2-40B4-BE49-F238E27FC236}">
                <a16:creationId xmlns:a16="http://schemas.microsoft.com/office/drawing/2014/main" id="{49708073-2D19-A904-43E3-18336F67ED69}"/>
              </a:ext>
            </a:extLst>
          </p:cNvPr>
          <p:cNvPicPr>
            <a:picLocks noChangeAspect="1"/>
          </p:cNvPicPr>
          <p:nvPr/>
        </p:nvPicPr>
        <p:blipFill>
          <a:blip r:embed="rId4"/>
          <a:stretch>
            <a:fillRect/>
          </a:stretch>
        </p:blipFill>
        <p:spPr>
          <a:xfrm>
            <a:off x="4739007" y="4870791"/>
            <a:ext cx="2382734" cy="1739073"/>
          </a:xfrm>
          <a:prstGeom prst="rect">
            <a:avLst/>
          </a:prstGeom>
          <a:ln w="76200">
            <a:solidFill>
              <a:schemeClr val="bg1">
                <a:lumMod val="95000"/>
              </a:schemeClr>
            </a:solidFill>
          </a:ln>
        </p:spPr>
      </p:pic>
      <p:pic>
        <p:nvPicPr>
          <p:cNvPr id="9" name="图片 8">
            <a:extLst>
              <a:ext uri="{FF2B5EF4-FFF2-40B4-BE49-F238E27FC236}">
                <a16:creationId xmlns:a16="http://schemas.microsoft.com/office/drawing/2014/main" id="{6EF8A716-529B-0D19-C39B-DA753E5FAD26}"/>
              </a:ext>
            </a:extLst>
          </p:cNvPr>
          <p:cNvPicPr>
            <a:picLocks noChangeAspect="1"/>
          </p:cNvPicPr>
          <p:nvPr/>
        </p:nvPicPr>
        <p:blipFill>
          <a:blip r:embed="rId5"/>
          <a:stretch>
            <a:fillRect/>
          </a:stretch>
        </p:blipFill>
        <p:spPr>
          <a:xfrm>
            <a:off x="7207988" y="4870791"/>
            <a:ext cx="2382734" cy="1741588"/>
          </a:xfrm>
          <a:prstGeom prst="rect">
            <a:avLst/>
          </a:prstGeom>
          <a:ln w="76200">
            <a:solidFill>
              <a:schemeClr val="bg1">
                <a:lumMod val="95000"/>
              </a:schemeClr>
            </a:solidFill>
          </a:ln>
        </p:spPr>
      </p:pic>
      <p:pic>
        <p:nvPicPr>
          <p:cNvPr id="18" name="图片 17">
            <a:extLst>
              <a:ext uri="{FF2B5EF4-FFF2-40B4-BE49-F238E27FC236}">
                <a16:creationId xmlns:a16="http://schemas.microsoft.com/office/drawing/2014/main" id="{8F93A225-90D3-2EDE-CEF2-96C97AE931CD}"/>
              </a:ext>
            </a:extLst>
          </p:cNvPr>
          <p:cNvPicPr>
            <a:picLocks noChangeAspect="1"/>
          </p:cNvPicPr>
          <p:nvPr/>
        </p:nvPicPr>
        <p:blipFill>
          <a:blip r:embed="rId6"/>
          <a:stretch>
            <a:fillRect/>
          </a:stretch>
        </p:blipFill>
        <p:spPr>
          <a:xfrm>
            <a:off x="9639055" y="4870791"/>
            <a:ext cx="2342951" cy="1739073"/>
          </a:xfrm>
          <a:prstGeom prst="rect">
            <a:avLst/>
          </a:prstGeom>
          <a:ln w="76200">
            <a:solidFill>
              <a:schemeClr val="bg1">
                <a:lumMod val="95000"/>
              </a:schemeClr>
            </a:solidFill>
          </a:ln>
        </p:spPr>
      </p:pic>
    </p:spTree>
    <p:extLst>
      <p:ext uri="{BB962C8B-B14F-4D97-AF65-F5344CB8AC3E}">
        <p14:creationId xmlns:p14="http://schemas.microsoft.com/office/powerpoint/2010/main" val="332719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B9C8A5-6BDF-E253-BFE1-E258BC69CC53}"/>
              </a:ext>
            </a:extLst>
          </p:cNvPr>
          <p:cNvSpPr>
            <a:spLocks noGrp="1"/>
          </p:cNvSpPr>
          <p:nvPr>
            <p:ph type="title"/>
          </p:nvPr>
        </p:nvSpPr>
        <p:spPr/>
        <p:txBody>
          <a:bodyPr/>
          <a:lstStyle/>
          <a:p>
            <a:r>
              <a:rPr lang="en-US" altLang="zh-CN" dirty="0"/>
              <a:t>References</a:t>
            </a:r>
            <a:endParaRPr lang="zh-CN" altLang="en-US" dirty="0"/>
          </a:p>
        </p:txBody>
      </p:sp>
      <p:graphicFrame>
        <p:nvGraphicFramePr>
          <p:cNvPr id="5" name="内容占位符 2">
            <a:extLst>
              <a:ext uri="{FF2B5EF4-FFF2-40B4-BE49-F238E27FC236}">
                <a16:creationId xmlns:a16="http://schemas.microsoft.com/office/drawing/2014/main" id="{B015D0F8-BED0-0C9A-F817-8CF8735E1896}"/>
              </a:ext>
            </a:extLst>
          </p:cNvPr>
          <p:cNvGraphicFramePr>
            <a:graphicFrameLocks noGrp="1"/>
          </p:cNvGraphicFramePr>
          <p:nvPr>
            <p:ph idx="1"/>
            <p:extLst>
              <p:ext uri="{D42A27DB-BD31-4B8C-83A1-F6EECF244321}">
                <p14:modId xmlns:p14="http://schemas.microsoft.com/office/powerpoint/2010/main" val="1686643051"/>
              </p:ext>
            </p:extLst>
          </p:nvPr>
        </p:nvGraphicFramePr>
        <p:xfrm>
          <a:off x="838200" y="1690688"/>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20171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485</TotalTime>
  <Words>166</Words>
  <Application>Microsoft Office PowerPoint</Application>
  <PresentationFormat>宽屏</PresentationFormat>
  <Paragraphs>10</Paragraphs>
  <Slides>3</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vt:i4>
      </vt:variant>
    </vt:vector>
  </HeadingPairs>
  <TitlesOfParts>
    <vt:vector size="9" baseType="lpstr">
      <vt:lpstr>等线</vt:lpstr>
      <vt:lpstr>等线 Light</vt:lpstr>
      <vt:lpstr>Arial</vt:lpstr>
      <vt:lpstr>Cascadia Code</vt:lpstr>
      <vt:lpstr>Copperplate Gothic Bold</vt:lpstr>
      <vt:lpstr>Office 主题​​</vt:lpstr>
      <vt:lpstr>Orbitrons Guardians</vt:lpstr>
      <vt:lpstr>PowerPoint 演示文稿</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TianluoZhang</dc:creator>
  <cp:lastModifiedBy>TianluoZhang</cp:lastModifiedBy>
  <cp:revision>4</cp:revision>
  <dcterms:created xsi:type="dcterms:W3CDTF">2024-07-15T02:25:41Z</dcterms:created>
  <dcterms:modified xsi:type="dcterms:W3CDTF">2024-07-18T02:52:07Z</dcterms:modified>
</cp:coreProperties>
</file>